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906000" type="A4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24" autoAdjust="0"/>
  </p:normalViewPr>
  <p:slideViewPr>
    <p:cSldViewPr>
      <p:cViewPr varScale="1">
        <p:scale>
          <a:sx n="48" d="100"/>
          <a:sy n="48" d="100"/>
        </p:scale>
        <p:origin x="-2358" y="-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4" d="100"/>
          <a:sy n="84" d="100"/>
        </p:scale>
        <p:origin x="-1626" y="1560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900FB-80FA-4EB3-A204-8EE62E05492F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Date Placeholder 8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F38B1-6E94-4045-9A94-A5435C42C047}" type="datetimeFigureOut">
              <a:rPr lang="en-IE" smtClean="0"/>
              <a:pPr/>
              <a:t>07/01/2015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BB7C3-9993-4201-A072-125556B1C441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8200" y="744538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66EFE-7CA3-4D76-B93D-B00A640F5D2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66EFE-7CA3-4D76-B93D-B00A640F5D20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4A35-B110-41AC-89CF-DCAC00565BE2}" type="datetimeFigureOut">
              <a:rPr lang="en-IE" smtClean="0"/>
              <a:pPr/>
              <a:t>07/01/2015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E75A8-E5A8-4C26-9818-CBC15A2FFFCF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6672" y="560512"/>
            <a:ext cx="5829300" cy="2123369"/>
          </a:xfrm>
        </p:spPr>
        <p:txBody>
          <a:bodyPr/>
          <a:lstStyle/>
          <a:p>
            <a:r>
              <a:rPr lang="en-IE" dirty="0" smtClean="0"/>
              <a:t>LCA Graphics &amp; Construction Studies</a:t>
            </a:r>
            <a:br>
              <a:rPr lang="en-IE" dirty="0" smtClean="0"/>
            </a:br>
            <a:r>
              <a:rPr lang="en-IE" dirty="0" smtClean="0"/>
              <a:t>Design Portfolio</a:t>
            </a:r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1196752" y="7617296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EXAMINATION NUMBER : </a:t>
            </a:r>
            <a:endParaRPr lang="en-IE" dirty="0"/>
          </a:p>
        </p:txBody>
      </p:sp>
      <p:pic>
        <p:nvPicPr>
          <p:cNvPr id="12290" name="Picture 2" descr="http://sr.photos1.fotosearch.com/bthumb/ARP/ARP116/wood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6792" y="3800872"/>
            <a:ext cx="3672408" cy="25927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DESIGN BRIEF</a:t>
            </a:r>
          </a:p>
          <a:p>
            <a:r>
              <a:rPr lang="en-IE" dirty="0" smtClean="0"/>
              <a:t>BRIEF ANALYSIS</a:t>
            </a:r>
          </a:p>
          <a:p>
            <a:r>
              <a:rPr lang="en-IE" dirty="0" smtClean="0"/>
              <a:t>INVESTIGATION &amp; RESEARCH</a:t>
            </a:r>
          </a:p>
          <a:p>
            <a:r>
              <a:rPr lang="en-IE" dirty="0" smtClean="0"/>
              <a:t>DESIGN IDEAS</a:t>
            </a:r>
          </a:p>
          <a:p>
            <a:r>
              <a:rPr lang="en-IE" dirty="0" smtClean="0"/>
              <a:t>WORKING DRAWINGS / CUTTING LIST</a:t>
            </a:r>
          </a:p>
          <a:p>
            <a:r>
              <a:rPr lang="en-IE" dirty="0" smtClean="0"/>
              <a:t>EVALUATION </a:t>
            </a:r>
          </a:p>
          <a:p>
            <a:r>
              <a:rPr lang="en-IE" dirty="0" smtClean="0"/>
              <a:t>CONCLUSION</a:t>
            </a:r>
          </a:p>
          <a:p>
            <a:pPr>
              <a:buNone/>
            </a:pPr>
            <a:endParaRPr lang="en-IE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DESIGN BRIEF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23554" name="Picture 2" descr="http://www.clker.com/cliparts/e/4/8/0/12588374081537140300sheikh_tuhin_To-Do_List.svg.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6832" y="2360712"/>
            <a:ext cx="3178969" cy="3967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BRIEF ANALYSIS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22530" name="Picture 2" descr="http://www.clipartbest.com/cliparts/dT8/Rd9/dT8Rd9A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784" y="2648744"/>
            <a:ext cx="3861048" cy="3469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INVESTIGATION &amp; RESEARCH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21506" name="Picture 2" descr="http://thumbs.gograph.com/gg643234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784" y="2648744"/>
            <a:ext cx="3960440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DESIGN IDEAS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20482" name="Picture 2" descr="http://us.cdn3.123rf.com/168nwm/macchia/macchia1106/macchia110600032/9699149-ide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6752" y="2072680"/>
            <a:ext cx="46085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WORKING DRAWINGS / CUTTING LIST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19458" name="Picture 2" descr="http://www.picgifs.com/clip-art/activities/drawing/clip-art-drawing-7801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2816" y="2504728"/>
            <a:ext cx="3096344" cy="3835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EVALUATION 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18434" name="Picture 2" descr="http://sr.photos2.fotosearch.com/bthumb/CSP/CSP640/k64079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6792" y="2072680"/>
            <a:ext cx="3600400" cy="38986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CONCLUSION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17410" name="Picture 2" descr="http://images.clipartpanda.com/conclusion-clipart-thee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808" y="2360712"/>
            <a:ext cx="3471588" cy="35320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3361</TotalTime>
  <Words>42</Words>
  <Application>Microsoft Office PowerPoint</Application>
  <PresentationFormat>A4 Paper (210x297 mm)</PresentationFormat>
  <Paragraphs>18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LCA Graphics &amp; Construction Studies Design Portfolio</vt:lpstr>
      <vt:lpstr>CONTENTS</vt:lpstr>
      <vt:lpstr>DESIGN BRIEF </vt:lpstr>
      <vt:lpstr>BRIEF ANALYSIS </vt:lpstr>
      <vt:lpstr>INVESTIGATION &amp; RESEARCH </vt:lpstr>
      <vt:lpstr>DESIGN IDEAS </vt:lpstr>
      <vt:lpstr>WORKING DRAWINGS / CUTTING LIST </vt:lpstr>
      <vt:lpstr>EVALUATION  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LCA Graphics &amp; Construction Studies Design Portfolio</dc:title>
  <dc:creator>Toshiba</dc:creator>
  <cp:lastModifiedBy>Toshiba</cp:lastModifiedBy>
  <cp:revision>54</cp:revision>
  <dcterms:created xsi:type="dcterms:W3CDTF">2014-12-31T12:54:11Z</dcterms:created>
  <dcterms:modified xsi:type="dcterms:W3CDTF">2015-01-07T11:59:12Z</dcterms:modified>
</cp:coreProperties>
</file>